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135000">
            <a:off x="4672994" y="763580"/>
            <a:ext cx="7772400" cy="1447800"/>
          </a:xfrm>
        </p:spPr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L</a:t>
            </a:r>
            <a:r>
              <a:rPr lang="en-US" dirty="0" smtClean="0">
                <a:solidFill>
                  <a:srgbClr val="00B050"/>
                </a:solidFill>
              </a:rPr>
              <a:t>a </a:t>
            </a:r>
            <a:r>
              <a:rPr lang="en-US" dirty="0" err="1">
                <a:solidFill>
                  <a:srgbClr val="00B050"/>
                </a:solidFill>
              </a:rPr>
              <a:t>magie</a:t>
            </a:r>
            <a:r>
              <a:rPr lang="en-US" dirty="0">
                <a:solidFill>
                  <a:srgbClr val="00B050"/>
                </a:solidFill>
              </a:rPr>
              <a:t> journal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5400" y="2286000"/>
            <a:ext cx="4821382" cy="685800"/>
          </a:xfrm>
        </p:spPr>
        <p:txBody>
          <a:bodyPr>
            <a:normAutofit/>
          </a:bodyPr>
          <a:lstStyle/>
          <a:p>
            <a:r>
              <a:rPr lang="en-US" sz="2000" dirty="0" err="1" smtClean="0">
                <a:solidFill>
                  <a:srgbClr val="C00000"/>
                </a:solidFill>
              </a:rPr>
              <a:t>Magazin</a:t>
            </a:r>
            <a:r>
              <a:rPr lang="en-US" sz="2000" dirty="0" smtClean="0">
                <a:solidFill>
                  <a:srgbClr val="C00000"/>
                </a:solidFill>
              </a:rPr>
              <a:t> de Andrei </a:t>
            </a:r>
            <a:r>
              <a:rPr lang="en-US" sz="2000" dirty="0" err="1" smtClean="0">
                <a:solidFill>
                  <a:srgbClr val="C00000"/>
                </a:solidFill>
              </a:rPr>
              <a:t>Draghici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" y="2599392"/>
            <a:ext cx="2895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dernier an ,</a:t>
            </a:r>
            <a:r>
              <a:rPr lang="fr-FR" sz="2000" b="1" i="1" u="sng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notre classe a organisé </a:t>
            </a:r>
            <a:r>
              <a:rPr lang="fr-FR" sz="20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projet pour la </a:t>
            </a:r>
            <a:r>
              <a:rPr lang="fr-FR" sz="2000" b="1" i="1" u="sng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journée internationale de la nombre pi</a:t>
            </a:r>
            <a:r>
              <a:rPr lang="fr-FR" sz="20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fr-FR" sz="2000" b="1" i="1" u="sng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Lire l'article en page 10 </a:t>
            </a:r>
            <a:r>
              <a:rPr lang="fr-FR" sz="20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pour </a:t>
            </a:r>
            <a:r>
              <a:rPr lang="fr-FR" sz="2000" b="1" i="1" u="sng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savoir plus sur </a:t>
            </a:r>
            <a:r>
              <a:rPr lang="fr-FR" sz="20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l'événement.</a:t>
            </a:r>
            <a:endParaRPr lang="en-US" sz="2000" b="1" i="1" u="sng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6649"/>
            <a:ext cx="2157412" cy="2285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lowchart: Predefined Process 4"/>
          <p:cNvSpPr/>
          <p:nvPr/>
        </p:nvSpPr>
        <p:spPr>
          <a:xfrm>
            <a:off x="5638800" y="4114800"/>
            <a:ext cx="3048000" cy="220980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77000" y="3378453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Somaire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172200" y="4267200"/>
            <a:ext cx="1981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</a:t>
            </a:r>
            <a:r>
              <a:rPr lang="en-US" dirty="0" smtClean="0"/>
              <a:t>.2-Arts et culture.</a:t>
            </a:r>
          </a:p>
          <a:p>
            <a:endParaRPr lang="en-US" dirty="0"/>
          </a:p>
          <a:p>
            <a:r>
              <a:rPr lang="en-US" dirty="0" smtClean="0"/>
              <a:t>P12-La vie au college</a:t>
            </a:r>
          </a:p>
          <a:p>
            <a:endParaRPr lang="en-US" dirty="0"/>
          </a:p>
          <a:p>
            <a:r>
              <a:rPr lang="en-US" dirty="0" smtClean="0"/>
              <a:t>P8-Le </a:t>
            </a:r>
            <a:r>
              <a:rPr lang="en-US" dirty="0" err="1" smtClean="0"/>
              <a:t>proffeseure</a:t>
            </a:r>
            <a:r>
              <a:rPr lang="en-US" dirty="0" smtClean="0"/>
              <a:t> de </a:t>
            </a:r>
            <a:r>
              <a:rPr lang="en-US" dirty="0" err="1" smtClean="0"/>
              <a:t>francais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9291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55</TotalTime>
  <Words>24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Angles</vt:lpstr>
      <vt:lpstr>La magie journal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magie journal</dc:title>
  <dc:creator>Andrei</dc:creator>
  <cp:lastModifiedBy>Andrei</cp:lastModifiedBy>
  <cp:revision>4</cp:revision>
  <dcterms:created xsi:type="dcterms:W3CDTF">2006-08-16T00:00:00Z</dcterms:created>
  <dcterms:modified xsi:type="dcterms:W3CDTF">2012-03-12T18:36:56Z</dcterms:modified>
</cp:coreProperties>
</file>